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8B92B-5423-4302-8909-1C0246620576}" type="datetimeFigureOut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9C7D9-8BF1-4A5E-BECF-E76D956285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97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9C7D9-8BF1-4A5E-BECF-E76D956285B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4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A95ED-9924-4E67-BA91-FE99A74E6DE3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5096-46EF-4293-BBED-43EF376E9D66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C36E7-A6F9-4371-898C-9335133F2F28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E8567-9393-446B-B9AE-77B32F8E6905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EFE4-32AF-4A9A-90E0-AF72A7F0416A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B8D9-17FC-4ED5-8EAB-9D29B4130C3B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9CB4-7BB2-4FFC-BEA6-B70CCD4DFE9E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EAF7-8A6D-4536-B442-0405A8365388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C470-C09A-4DD6-8BD0-83AAEE49CA42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ACBD-701C-41C3-AB02-B2E675885CCB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B9F5-9AB8-418A-82D9-9148974B2791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8C8E-8382-46E1-934C-A918C405A82C}" type="datetime1">
              <a:rPr lang="ru-RU" smtClean="0"/>
              <a:pPr/>
              <a:t>12.07.2017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7D68-85EB-4301-9E08-64A5ADF25E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869" y="5336020"/>
            <a:ext cx="4986350" cy="873216"/>
          </a:xfrm>
        </p:spPr>
        <p:txBody>
          <a:bodyPr>
            <a:noAutofit/>
          </a:bodyPr>
          <a:lstStyle/>
          <a:p>
            <a:pPr algn="l"/>
            <a:r>
              <a:rPr lang="ru-RU" sz="2200" dirty="0" smtClean="0">
                <a:solidFill>
                  <a:schemeClr val="bg1"/>
                </a:solidFill>
              </a:rPr>
              <a:t>Студент 2 курса БФУ им. И. Канта</a:t>
            </a:r>
            <a:endParaRPr lang="ru-RU" sz="2200" dirty="0" smtClean="0">
              <a:solidFill>
                <a:schemeClr val="bg1"/>
              </a:solidFill>
            </a:endParaRPr>
          </a:p>
          <a:p>
            <a:pPr algn="l"/>
            <a:r>
              <a:rPr lang="ru-RU" sz="2200" b="1" dirty="0" smtClean="0">
                <a:solidFill>
                  <a:schemeClr val="bg1"/>
                </a:solidFill>
              </a:rPr>
              <a:t>Дупленко Александр Геннадьевич</a:t>
            </a:r>
            <a:endParaRPr lang="ru-RU" sz="2200" b="1" dirty="0" smtClean="0">
              <a:solidFill>
                <a:schemeClr val="bg1"/>
              </a:solidFill>
            </a:endParaRPr>
          </a:p>
          <a:p>
            <a:pPr algn="l"/>
            <a:endParaRPr lang="ru-RU" sz="22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8082136" cy="32247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4" descr="http://howtosucceedonlinefromhome.com/wp-content/uploads/2016/05/compablk_e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034" y="4869159"/>
            <a:ext cx="2339752" cy="180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70789" y="98161"/>
            <a:ext cx="846043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аппаратно-программного комплекса «Безопасный город»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города Гусева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10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22048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5796" y="704546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и сложности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АПК «Безопасный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1460" y="1583754"/>
            <a:ext cx="84010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проблема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единого </a:t>
            </a:r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информационного </a:t>
            </a:r>
            <a:r>
              <a:rPr lang="ru-RU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ведомств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организаций используют протоколы обмена, классификаторы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зачастую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несовместимые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другом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94225"/>
            <a:ext cx="2095500" cy="17621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1460" y="3030304"/>
            <a:ext cx="84010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дублирование автоматизированных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ресурсов. При создании АПК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«Безопасный город»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стремиться создать систему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справочников, усовершенствовать регламенты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ее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используя уже созданные</a:t>
            </a: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создавая необходимые элементы,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Гусев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комфортным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безопасным</a:t>
            </a:r>
          </a:p>
          <a:p>
            <a:pPr algn="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жителей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гостей города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220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836712"/>
            <a:ext cx="9223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АПК «Безопасный город» является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информационная система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безопасности жизнедеятельности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(АИС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2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7152" y="2636912"/>
            <a:ext cx="83696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круглосуточный </a:t>
            </a:r>
            <a:r>
              <a:rPr lang="ru-RU" sz="24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нештатных ситуаций на различных объектах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инфраструктуры и в местах массового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обрабатывается </a:t>
            </a:r>
            <a:r>
              <a:rPr lang="ru-RU" sz="24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видеопоток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городских видеокамер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терминалов экстренной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«Гражданин-полиция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архивируются </a:t>
            </a:r>
            <a:r>
              <a:rPr lang="ru-RU" sz="24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сохраняются записи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видеокамер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нештатным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8279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836712"/>
            <a:ext cx="9223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АПК «Безопасный город» является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информационная система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безопасности жизнедеятельности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(АИС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3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2636912"/>
            <a:ext cx="3783087" cy="461665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АИС ОБЖ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9524" y="3439494"/>
            <a:ext cx="4032448" cy="1200329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государственной власти и федеральных ведомств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54352" y="3445964"/>
            <a:ext cx="4032448" cy="1200329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</a:t>
            </a: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algn="ctr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9524" y="4980740"/>
            <a:ext cx="403244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необходимые сведения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реагирования на складывающиеся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ситуации, анализа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их возникновения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54352" y="4980740"/>
            <a:ext cx="403244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получать в установленном порядке информацию из АИС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203848" y="3150748"/>
            <a:ext cx="288032" cy="28874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80112" y="3144278"/>
            <a:ext cx="288032" cy="28874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281732" y="4682974"/>
            <a:ext cx="288032" cy="28874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90529" y="4691994"/>
            <a:ext cx="288032" cy="28874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787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4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6649" y="671737"/>
            <a:ext cx="5382344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Инфраструктурные решения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13977"/>
            <a:ext cx="1266825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189" y="3140968"/>
            <a:ext cx="1352550" cy="1171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63" y="4752695"/>
            <a:ext cx="1352550" cy="1266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790564" y="1755690"/>
            <a:ext cx="3888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Телекоммуникационная </a:t>
            </a:r>
          </a:p>
          <a:p>
            <a:pPr algn="ctr"/>
            <a:r>
              <a:rPr lang="ru-RU" sz="26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90564" y="3128644"/>
            <a:ext cx="38884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центр</a:t>
            </a:r>
          </a:p>
          <a:p>
            <a:pPr algn="ctr"/>
            <a:r>
              <a:rPr lang="ru-RU" sz="26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 «Безопасный город»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17677" y="4910123"/>
            <a:ext cx="38884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система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11524" y="2603384"/>
            <a:ext cx="31318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мультисервисная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теле-коммуникационная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сеть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5159206" y="2371133"/>
            <a:ext cx="951090" cy="998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5061070" y="3726755"/>
            <a:ext cx="9510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301111" y="4128088"/>
            <a:ext cx="809996" cy="11919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howtosucceedonlinefromhome.com/wp-content/uploads/2016/05/compablk_e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71" y="5054318"/>
            <a:ext cx="1539922" cy="118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5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87" y="2348880"/>
            <a:ext cx="8525028" cy="357343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34885" y="864258"/>
            <a:ext cx="68233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единого центра управления </a:t>
            </a:r>
            <a:r>
              <a:rPr lang="ru-RU" sz="28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 «Безопасный город»</a:t>
            </a:r>
            <a:endParaRPr lang="ru-RU" sz="2800" b="1" dirty="0">
              <a:solidFill>
                <a:srgbClr val="0000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886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6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197" y="1422009"/>
            <a:ext cx="8613177" cy="488325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79712" y="425664"/>
            <a:ext cx="7068678" cy="892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информационной системы</a:t>
            </a:r>
          </a:p>
          <a:p>
            <a:pPr algn="ctr"/>
            <a:r>
              <a:rPr lang="ru-RU" sz="26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 «Безопасный город»</a:t>
            </a:r>
            <a:endParaRPr lang="ru-RU" sz="2600" b="1" dirty="0">
              <a:solidFill>
                <a:srgbClr val="0000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9045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7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657" y="476672"/>
            <a:ext cx="6577623" cy="597666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1583754"/>
            <a:ext cx="19442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структура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 «</a:t>
            </a:r>
            <a:r>
              <a:rPr lang="ru-RU" sz="2800" b="1" dirty="0" err="1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Безопас-ный</a:t>
            </a:r>
            <a:r>
              <a:rPr lang="ru-RU" sz="2800" b="1" dirty="0" smtClean="0">
                <a:solidFill>
                  <a:srgbClr val="0000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город»</a:t>
            </a:r>
            <a:endParaRPr lang="ru-RU" sz="2800" b="1" dirty="0">
              <a:solidFill>
                <a:srgbClr val="0000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79" y="4797152"/>
            <a:ext cx="1421282" cy="141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6323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21442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8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81200" y="188640"/>
            <a:ext cx="6877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24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подсистемы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«АПК «Безопасный город»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92" y="1844824"/>
            <a:ext cx="8131008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http://howtosucceedonlinefromhome.com/wp-content/uploads/2016/05/compablk_e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24944"/>
            <a:ext cx="130537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94388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542" y="127020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E7D68-85EB-4301-9E08-64A5ADF25E3F}" type="slidenum"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pPr/>
              <a:t>9</a:t>
            </a:fld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45025" y="344265"/>
            <a:ext cx="7196743" cy="6309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11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система обеспечения безопасности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14800" y="404122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поступающих сигналов на предмет ложных вызовов и проверки работоспособности систем позволяет минимизировать отправление извещений по ложным срабатываниям в экстренные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ru-RU" dirty="0" smtClean="0">
                <a:latin typeface="Calibri" panose="020F0502020204030204" pitchFamily="34" charset="0"/>
              </a:rPr>
              <a:t>. 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542" y="1454868"/>
            <a:ext cx="5063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пожарная сигнализация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оповещения и управления эвакуацией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сигнализация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Кнопка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тревожной сигнализации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и контроля доступом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автоматического пожаротушения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загазованности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185" y="1122704"/>
            <a:ext cx="3401950" cy="28803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135" y="4003022"/>
            <a:ext cx="2806772" cy="239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599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340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Segoe UI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</dc:creator>
  <cp:lastModifiedBy>NDuplenko</cp:lastModifiedBy>
  <cp:revision>124</cp:revision>
  <dcterms:created xsi:type="dcterms:W3CDTF">2012-05-31T14:22:03Z</dcterms:created>
  <dcterms:modified xsi:type="dcterms:W3CDTF">2017-07-12T07:03:07Z</dcterms:modified>
</cp:coreProperties>
</file>